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346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800" i="1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Школа маленьких поварят.</a:t>
            </a:r>
            <a:endParaRPr lang="ru-RU" sz="4800" i="1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МАДОУ «Центр развития ребенка – детский сад №144» г. Перми, подготовительная логопедическая группа, педагог </a:t>
            </a:r>
            <a:r>
              <a:rPr lang="ru-RU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</a:t>
            </a:r>
            <a:r>
              <a:rPr lang="ru-RU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атёва  Любовь Анатольевна</a:t>
            </a:r>
            <a:endParaRPr lang="ru-RU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Как мы стряпали печенье.</a:t>
            </a:r>
            <a:endParaRPr lang="ru-RU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В рамках изучения лексической темы «Хлеб» мы с ребятами стряпали печенье «Детский сад».</a:t>
            </a:r>
            <a:endParaRPr lang="ru-RU" sz="2400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1" y="2564904"/>
            <a:ext cx="4680520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2420888"/>
            <a:ext cx="2332702" cy="3887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31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Для работы мы использовали технологическую карту, в которой были представлены продукты, необходимые для приготовления, а так же последовательность приготовления. Детки так вдохновились этой деятельностью, что предложили испечь для мам торт ко Дню Матери.</a:t>
            </a:r>
            <a:endParaRPr lang="ru-RU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4912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Как мы готовили торт.</a:t>
            </a:r>
            <a:endParaRPr lang="ru-RU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556792"/>
            <a:ext cx="3720413" cy="223224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720" y="3284984"/>
            <a:ext cx="5292080" cy="3175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898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Было немного страшно браться за такое сложное блюдо, но у нас все получилось!</a:t>
            </a:r>
            <a:br>
              <a:rPr lang="ru-RU" sz="2800" dirty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</a:b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64" y="1600200"/>
            <a:ext cx="7543271" cy="4525963"/>
          </a:xfrm>
        </p:spPr>
      </p:pic>
    </p:spTree>
    <p:extLst>
      <p:ext uri="{BB962C8B-B14F-4D97-AF65-F5344CB8AC3E}">
        <p14:creationId xmlns:p14="http://schemas.microsoft.com/office/powerpoint/2010/main" val="993059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 самое главное, что мамы были в восторге от нашего сюрприза!</a:t>
            </a:r>
            <a:endParaRPr lang="ru-RU" sz="3200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700808"/>
            <a:ext cx="6034617" cy="4525963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А у нас возникло еще множество кулинарных идей, которые мы в ближайшее время будем реализовывать!</a:t>
            </a:r>
            <a:endParaRPr lang="ru-RU" dirty="0">
              <a:solidFill>
                <a:srgbClr val="0070C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870038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138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Batang</vt:lpstr>
      <vt:lpstr>Arial</vt:lpstr>
      <vt:lpstr>Calibri</vt:lpstr>
      <vt:lpstr>Тема Office</vt:lpstr>
      <vt:lpstr>Школа маленьких поварят.</vt:lpstr>
      <vt:lpstr>Как мы стряпали печенье.</vt:lpstr>
      <vt:lpstr>Презентация PowerPoint</vt:lpstr>
      <vt:lpstr>Как мы готовили торт.</vt:lpstr>
      <vt:lpstr>Было немного страшно браться за такое сложное блюдо, но у нас все получилось! </vt:lpstr>
      <vt:lpstr>А самое главное, что мамы были в восторге от нашего сюрприза!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Любовь Батёва</cp:lastModifiedBy>
  <cp:revision>5</cp:revision>
  <dcterms:created xsi:type="dcterms:W3CDTF">2013-01-06T18:32:13Z</dcterms:created>
  <dcterms:modified xsi:type="dcterms:W3CDTF">2017-12-16T05:30:48Z</dcterms:modified>
</cp:coreProperties>
</file>